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90" r:id="rId2"/>
    <p:sldId id="326" r:id="rId3"/>
    <p:sldId id="41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DC4BC-26BE-C146-9D3B-83675A6F80B2}">
          <p14:sldIdLst/>
        </p14:section>
        <p14:section name="Mask R-CNN" id="{569DD003-5774-774C-A155-35AB26D85B2B}">
          <p14:sldIdLst>
            <p14:sldId id="290"/>
            <p14:sldId id="326"/>
            <p14:sldId id="416"/>
          </p14:sldIdLst>
        </p14:section>
        <p14:section name="Past, Present, Future" id="{1A9B6CDC-8CBD-9647-8806-886E62163015}">
          <p14:sldIdLst/>
        </p14:section>
        <p14:section name="In case of questions" id="{ECB436DA-8AC4-5846-B16C-5C0CDBEFD0D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450"/>
    <p:restoredTop sz="80732"/>
  </p:normalViewPr>
  <p:slideViewPr>
    <p:cSldViewPr snapToGrid="0" snapToObjects="1">
      <p:cViewPr>
        <p:scale>
          <a:sx n="90" d="100"/>
          <a:sy n="90" d="100"/>
        </p:scale>
        <p:origin x="6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1B28-A5B6-904E-A60C-D004CBF9F7EA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66E6-D964-3F46-AB6F-21836F30F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8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5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2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0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id_0000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id_000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Recipe:</a:t>
            </a:r>
            <a:r>
              <a:rPr lang="en-US" dirty="0" smtClean="0"/>
              <a:t> Mask R-CNN at 45% box AP on COCO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Backbone FCN</a:t>
            </a:r>
          </a:p>
          <a:p>
            <a:pPr lvl="1"/>
            <a:r>
              <a:rPr lang="en-US" dirty="0" smtClean="0"/>
              <a:t>ResNeXt-152-32x8d + </a:t>
            </a:r>
            <a:r>
              <a:rPr lang="en-US" dirty="0"/>
              <a:t>Feature Pyramid </a:t>
            </a:r>
            <a:r>
              <a:rPr lang="en-US" dirty="0" smtClean="0"/>
              <a:t>Network (FPN)</a:t>
            </a:r>
          </a:p>
          <a:p>
            <a:pPr lvl="1"/>
            <a:r>
              <a:rPr lang="en-US" dirty="0" smtClean="0"/>
              <a:t>Pre-trained on ImageNet-5k</a:t>
            </a:r>
          </a:p>
          <a:p>
            <a:endParaRPr lang="en-US" dirty="0" smtClean="0"/>
          </a:p>
          <a:p>
            <a:r>
              <a:rPr lang="en-US" dirty="0" smtClean="0"/>
              <a:t>Mask R-CNN training</a:t>
            </a:r>
          </a:p>
          <a:p>
            <a:pPr lvl="1"/>
            <a:r>
              <a:rPr lang="en-US" dirty="0" smtClean="0"/>
              <a:t>15 epoch training schedule</a:t>
            </a:r>
          </a:p>
          <a:p>
            <a:pPr lvl="1"/>
            <a:r>
              <a:rPr lang="en-US" dirty="0" smtClean="0"/>
              <a:t>End-to-end training</a:t>
            </a:r>
          </a:p>
          <a:p>
            <a:pPr lvl="1"/>
            <a:r>
              <a:rPr lang="en-US" dirty="0" smtClean="0"/>
              <a:t>Data augmentation: left/right flip, scale jitter</a:t>
            </a:r>
          </a:p>
          <a:p>
            <a:pPr lvl="1"/>
            <a:r>
              <a:rPr lang="en-US" dirty="0" smtClean="0"/>
              <a:t>Mask head same as paper</a:t>
            </a:r>
          </a:p>
          <a:p>
            <a:endParaRPr lang="en-US" dirty="0"/>
          </a:p>
          <a:p>
            <a:r>
              <a:rPr lang="en-US" dirty="0" smtClean="0"/>
              <a:t>Some improvements can boost the single model to 48% box AP (see upcoming COCO Challenge workshop)</a:t>
            </a:r>
          </a:p>
        </p:txBody>
      </p:sp>
    </p:spTree>
    <p:extLst>
      <p:ext uri="{BB962C8B-B14F-4D97-AF65-F5344CB8AC3E}">
        <p14:creationId xmlns:p14="http://schemas.microsoft.com/office/powerpoint/2010/main" val="202101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9407</TotalTime>
  <Words>66</Words>
  <Application>Microsoft Macintosh PowerPoint</Application>
  <PresentationFormat>Widescreen</PresentationFormat>
  <Paragraphs>13</Paragraphs>
  <Slides>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Recipe: Mask R-CNN at 45% box AP on COCO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Instance-level Object Understand with Deep Learning</dc:title>
  <dc:creator>Ross Girshick</dc:creator>
  <cp:lastModifiedBy>Lisa Hendricks</cp:lastModifiedBy>
  <cp:revision>209</cp:revision>
  <dcterms:created xsi:type="dcterms:W3CDTF">2017-07-15T15:48:20Z</dcterms:created>
  <dcterms:modified xsi:type="dcterms:W3CDTF">2017-10-03T17:59:25Z</dcterms:modified>
</cp:coreProperties>
</file>